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F6D9-E60C-42B7-BD4B-2C90B0B488A9}" type="datetimeFigureOut">
              <a:rPr lang="uk-UA" smtClean="0"/>
              <a:t>17.07.2020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82CE-C193-4767-B114-B5F7F9C98A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128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F6D9-E60C-42B7-BD4B-2C90B0B488A9}" type="datetimeFigureOut">
              <a:rPr lang="uk-UA" smtClean="0"/>
              <a:t>17.07.2020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82CE-C193-4767-B114-B5F7F9C98A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0039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F6D9-E60C-42B7-BD4B-2C90B0B488A9}" type="datetimeFigureOut">
              <a:rPr lang="uk-UA" smtClean="0"/>
              <a:t>17.07.2020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82CE-C193-4767-B114-B5F7F9C98A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4436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F6D9-E60C-42B7-BD4B-2C90B0B488A9}" type="datetimeFigureOut">
              <a:rPr lang="uk-UA" smtClean="0"/>
              <a:t>17.07.2020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82CE-C193-4767-B114-B5F7F9C98A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0113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F6D9-E60C-42B7-BD4B-2C90B0B488A9}" type="datetimeFigureOut">
              <a:rPr lang="uk-UA" smtClean="0"/>
              <a:t>17.07.2020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82CE-C193-4767-B114-B5F7F9C98A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676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F6D9-E60C-42B7-BD4B-2C90B0B488A9}" type="datetimeFigureOut">
              <a:rPr lang="uk-UA" smtClean="0"/>
              <a:t>17.07.2020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82CE-C193-4767-B114-B5F7F9C98A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0252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F6D9-E60C-42B7-BD4B-2C90B0B488A9}" type="datetimeFigureOut">
              <a:rPr lang="uk-UA" smtClean="0"/>
              <a:t>17.07.2020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82CE-C193-4767-B114-B5F7F9C98A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857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F6D9-E60C-42B7-BD4B-2C90B0B488A9}" type="datetimeFigureOut">
              <a:rPr lang="uk-UA" smtClean="0"/>
              <a:t>17.07.2020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82CE-C193-4767-B114-B5F7F9C98A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1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F6D9-E60C-42B7-BD4B-2C90B0B488A9}" type="datetimeFigureOut">
              <a:rPr lang="uk-UA" smtClean="0"/>
              <a:t>17.07.2020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82CE-C193-4767-B114-B5F7F9C98A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245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F6D9-E60C-42B7-BD4B-2C90B0B488A9}" type="datetimeFigureOut">
              <a:rPr lang="uk-UA" smtClean="0"/>
              <a:t>17.07.2020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82CE-C193-4767-B114-B5F7F9C98A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876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F6D9-E60C-42B7-BD4B-2C90B0B488A9}" type="datetimeFigureOut">
              <a:rPr lang="uk-UA" smtClean="0"/>
              <a:t>17.07.2020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82CE-C193-4767-B114-B5F7F9C98A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2914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5F6D9-E60C-42B7-BD4B-2C90B0B488A9}" type="datetimeFigureOut">
              <a:rPr lang="uk-UA" smtClean="0"/>
              <a:t>17.07.2020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482CE-C193-4767-B114-B5F7F9C98A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449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21611"/>
            <a:ext cx="9144000" cy="1320586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Територія обслуговування,</a:t>
            </a:r>
            <a:b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закріплена за закладом</a:t>
            </a:r>
            <a:endParaRPr lang="uk-UA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2513" y="2032546"/>
            <a:ext cx="10495129" cy="4040708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algn="l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Вул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Саксаганського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–  5,  7,  9</a:t>
            </a:r>
          </a:p>
          <a:p>
            <a:pPr algn="l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Вул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Басейна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–  1/2,   3,   5-а - 1,   5-а - 2,   5-б,   5-б - 1,   5-б - 2,  7,  </a:t>
            </a:r>
          </a:p>
          <a:p>
            <a:pPr algn="l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7-а,   9,   9-г,  10,  10/2,  11,  11-а,  11-б,  12,  13,  15,  17,  19-а,  19-б,  21-а,  </a:t>
            </a:r>
          </a:p>
          <a:p>
            <a:pPr algn="l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21-б,  23/52,  23</a:t>
            </a:r>
          </a:p>
          <a:p>
            <a:pPr algn="l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Бесарабська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–  5,  7-а,  7-б,  9/1,  9/1а,  9/1б</a:t>
            </a:r>
          </a:p>
          <a:p>
            <a:pPr algn="l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Вул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Велика 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Васильківська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–  17/45,  45,  47,  47-а,  47-б, 47 в,   47-г,  49</a:t>
            </a:r>
          </a:p>
          <a:p>
            <a:pPr algn="l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Вул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Шота 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Руставелі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–  44</a:t>
            </a:r>
          </a:p>
          <a:p>
            <a:pPr algn="l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Вул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 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Ділова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–  2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852126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6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Територія обслуговування,  закріплена за закладом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Територія обслуговування, закріплена за закладом</dc:title>
  <dc:creator>Пользователь</dc:creator>
  <cp:lastModifiedBy>Пользователь</cp:lastModifiedBy>
  <cp:revision>2</cp:revision>
  <dcterms:created xsi:type="dcterms:W3CDTF">2020-07-17T08:39:17Z</dcterms:created>
  <dcterms:modified xsi:type="dcterms:W3CDTF">2020-07-17T10:50:49Z</dcterms:modified>
</cp:coreProperties>
</file>